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97" r:id="rId3"/>
    <p:sldId id="298" r:id="rId4"/>
    <p:sldId id="299" r:id="rId5"/>
    <p:sldId id="264" r:id="rId6"/>
    <p:sldId id="258" r:id="rId7"/>
    <p:sldId id="256" r:id="rId8"/>
    <p:sldId id="300" r:id="rId9"/>
    <p:sldId id="301" r:id="rId10"/>
    <p:sldId id="296" r:id="rId11"/>
    <p:sldId id="302" r:id="rId12"/>
    <p:sldId id="303" r:id="rId13"/>
    <p:sldId id="277" r:id="rId14"/>
    <p:sldId id="304" r:id="rId15"/>
    <p:sldId id="278" r:id="rId16"/>
    <p:sldId id="279" r:id="rId17"/>
    <p:sldId id="263" r:id="rId18"/>
    <p:sldId id="27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94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03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75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475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49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94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1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5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8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068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10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50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2E97A-0422-4C32-8A1C-EB38C3952243}" type="datetimeFigureOut">
              <a:rPr lang="en-US" smtClean="0"/>
              <a:t>2/16/2026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AFA76A-ED53-4372-A751-BFDC800A34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868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9B932A-2FF6-6BA1-2C6E-B03EC0B610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6753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835E0D-524D-4651-32AE-DE514DB152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48C490-A251-14EB-80C7-6528FFDC8245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2. We Want to Celebrate the Image of God in Every Person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161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938A18E-D2AD-242D-0CFA-2976C6511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456FA07-C3BA-88C4-56F4-C2B44EDDE13D}"/>
              </a:ext>
            </a:extLst>
          </p:cNvPr>
          <p:cNvSpPr txBox="1"/>
          <p:nvPr/>
        </p:nvSpPr>
        <p:spPr>
          <a:xfrm>
            <a:off x="1044387" y="1752952"/>
            <a:ext cx="10103226" cy="280076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So God created mankind in his own image, in the image of God he created them; male and female he created them.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1E137E-121B-DCA1-7DDD-FC0D4ECB67ED}"/>
              </a:ext>
            </a:extLst>
          </p:cNvPr>
          <p:cNvSpPr txBox="1"/>
          <p:nvPr/>
        </p:nvSpPr>
        <p:spPr>
          <a:xfrm>
            <a:off x="9254860" y="6034267"/>
            <a:ext cx="25859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Genesis 1:27</a:t>
            </a:r>
          </a:p>
        </p:txBody>
      </p:sp>
    </p:spTree>
    <p:extLst>
      <p:ext uri="{BB962C8B-B14F-4D97-AF65-F5344CB8AC3E}">
        <p14:creationId xmlns:p14="http://schemas.microsoft.com/office/powerpoint/2010/main" val="120576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2E38CB-A9D2-F0E3-C72B-D66DB258EE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F649076-AA14-6B00-6FA8-C3302702173E}"/>
              </a:ext>
            </a:extLst>
          </p:cNvPr>
          <p:cNvSpPr txBox="1"/>
          <p:nvPr/>
        </p:nvSpPr>
        <p:spPr>
          <a:xfrm>
            <a:off x="1044387" y="1927909"/>
            <a:ext cx="10103226" cy="258532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Your value isn’t based on what you </a:t>
            </a:r>
            <a:r>
              <a:rPr lang="en-US" sz="5400" b="1" spc="-300" dirty="0">
                <a:latin typeface="Objective" pitchFamily="50" charset="0"/>
              </a:rPr>
              <a:t>do. 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It’s based on</a:t>
            </a:r>
            <a:b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</a:br>
            <a:r>
              <a:rPr lang="en-US" sz="5400" b="1" spc="-300" dirty="0">
                <a:latin typeface="Objective" pitchFamily="50" charset="0"/>
              </a:rPr>
              <a:t>whose image 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you carry.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3526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89FD49-B0C6-B040-761E-7A90754935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802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36B6AD-D3F3-2124-BD46-7BDDD2A34C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832A958-84AB-4565-68D0-04E245465754}"/>
              </a:ext>
            </a:extLst>
          </p:cNvPr>
          <p:cNvSpPr txBox="1"/>
          <p:nvPr/>
        </p:nvSpPr>
        <p:spPr>
          <a:xfrm>
            <a:off x="1044387" y="2758905"/>
            <a:ext cx="10103226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3. Advocate for the Voiceless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1481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1FEFCE-90C8-9710-450E-8920A40D6E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577ED7C-EEA1-EA7A-675D-01F22254E92F}"/>
              </a:ext>
            </a:extLst>
          </p:cNvPr>
          <p:cNvSpPr txBox="1"/>
          <p:nvPr/>
        </p:nvSpPr>
        <p:spPr>
          <a:xfrm>
            <a:off x="1044387" y="2091506"/>
            <a:ext cx="10103226" cy="2123658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Speak up for those who cannot speak for themselves, for the rights of all who are destitute.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53B610-B3F3-76AA-323B-957632D9C858}"/>
              </a:ext>
            </a:extLst>
          </p:cNvPr>
          <p:cNvSpPr txBox="1"/>
          <p:nvPr/>
        </p:nvSpPr>
        <p:spPr>
          <a:xfrm>
            <a:off x="9021398" y="6034267"/>
            <a:ext cx="28194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Proverbs 31:8</a:t>
            </a:r>
          </a:p>
        </p:txBody>
      </p:sp>
    </p:spTree>
    <p:extLst>
      <p:ext uri="{BB962C8B-B14F-4D97-AF65-F5344CB8AC3E}">
        <p14:creationId xmlns:p14="http://schemas.microsoft.com/office/powerpoint/2010/main" val="2084112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A518FF-D201-8906-7D4E-DCA75B6024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2005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5835948-5654-A19E-BCF3-C63D15FF12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41843E-94AA-844C-6F16-33DD3FA3F708}"/>
              </a:ext>
            </a:extLst>
          </p:cNvPr>
          <p:cNvSpPr txBox="1"/>
          <p:nvPr/>
        </p:nvSpPr>
        <p:spPr>
          <a:xfrm>
            <a:off x="1044387" y="1927909"/>
            <a:ext cx="10103226" cy="2585323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We need to be the voice for those who can’t speak for themselves. 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9492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E95F61-99FC-28E6-4BBA-9DFA22DF50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036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E0EAE7-A686-C942-C8C7-AAE8D0A9B4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1DD682-2EC4-65F5-19CE-F73418343A61}"/>
              </a:ext>
            </a:extLst>
          </p:cNvPr>
          <p:cNvSpPr txBox="1"/>
          <p:nvPr/>
        </p:nvSpPr>
        <p:spPr>
          <a:xfrm>
            <a:off x="1044387" y="2758905"/>
            <a:ext cx="10103226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Every person is a </a:t>
            </a:r>
            <a:r>
              <a:rPr lang="en-US" sz="5400" b="1" spc="-300" dirty="0">
                <a:latin typeface="Objective" pitchFamily="50" charset="0"/>
              </a:rPr>
              <a:t>masterpiece.</a:t>
            </a:r>
          </a:p>
        </p:txBody>
      </p:sp>
    </p:spTree>
    <p:extLst>
      <p:ext uri="{BB962C8B-B14F-4D97-AF65-F5344CB8AC3E}">
        <p14:creationId xmlns:p14="http://schemas.microsoft.com/office/powerpoint/2010/main" val="3041683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39AE54D-3D65-8771-0695-7632FAB9EB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6A61CA-1111-385D-0667-21CA07F7506E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Dignity is not </a:t>
            </a:r>
            <a:r>
              <a:rPr lang="en-US" sz="5400" b="1" spc="-300" dirty="0">
                <a:latin typeface="Objective" pitchFamily="50" charset="0"/>
              </a:rPr>
              <a:t>earned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, but it is </a:t>
            </a:r>
            <a:r>
              <a:rPr lang="en-US" sz="5400" b="1" spc="-300" dirty="0">
                <a:latin typeface="Objective" pitchFamily="50" charset="0"/>
              </a:rPr>
              <a:t>declared</a:t>
            </a: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 by the creator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337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64DD55-B0D0-D743-0CD8-94BA4C1508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519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05955D-BFBB-4A25-36D0-A861D8109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A5C8D4-8C94-E774-2C01-82A5A8E60CB7}"/>
              </a:ext>
            </a:extLst>
          </p:cNvPr>
          <p:cNvSpPr txBox="1"/>
          <p:nvPr/>
        </p:nvSpPr>
        <p:spPr>
          <a:xfrm>
            <a:off x="1044387" y="2758905"/>
            <a:ext cx="10103226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1. We Are Wonderfully Made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14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7951C0-5432-FE52-1CE9-75229C299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96D934D-754D-F1AF-94E7-1965E047A77E}"/>
              </a:ext>
            </a:extLst>
          </p:cNvPr>
          <p:cNvSpPr txBox="1"/>
          <p:nvPr/>
        </p:nvSpPr>
        <p:spPr>
          <a:xfrm>
            <a:off x="1044387" y="1752952"/>
            <a:ext cx="10103226" cy="2800767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I praise you because I am fearfully and wonderfully made;</a:t>
            </a:r>
            <a:b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</a:br>
            <a:r>
              <a:rPr lang="en-US" sz="4400" spc="-150" dirty="0">
                <a:solidFill>
                  <a:schemeClr val="bg1"/>
                </a:solidFill>
                <a:latin typeface="Objective Medium" pitchFamily="50" charset="0"/>
              </a:rPr>
              <a:t>your works are wonderful, I know that full well.</a:t>
            </a:r>
            <a:endParaRPr lang="en-US" sz="4400" spc="-150" dirty="0">
              <a:latin typeface="Objective Medium" pitchFamily="50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B1BC91-2F96-AA37-A4D9-F04C9606D933}"/>
              </a:ext>
            </a:extLst>
          </p:cNvPr>
          <p:cNvSpPr txBox="1"/>
          <p:nvPr/>
        </p:nvSpPr>
        <p:spPr>
          <a:xfrm>
            <a:off x="9158872" y="6034267"/>
            <a:ext cx="26819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spc="-150" dirty="0">
                <a:solidFill>
                  <a:schemeClr val="bg1"/>
                </a:solidFill>
                <a:latin typeface="Objective" pitchFamily="50" charset="0"/>
              </a:rPr>
              <a:t>Psalm 139:14</a:t>
            </a:r>
          </a:p>
        </p:txBody>
      </p:sp>
    </p:spTree>
    <p:extLst>
      <p:ext uri="{BB962C8B-B14F-4D97-AF65-F5344CB8AC3E}">
        <p14:creationId xmlns:p14="http://schemas.microsoft.com/office/powerpoint/2010/main" val="453823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2493F79-F2A4-F379-9054-4400595F83F9}"/>
              </a:ext>
            </a:extLst>
          </p:cNvPr>
          <p:cNvSpPr txBox="1"/>
          <p:nvPr/>
        </p:nvSpPr>
        <p:spPr>
          <a:xfrm>
            <a:off x="1044387" y="2758905"/>
            <a:ext cx="10103226" cy="923330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God doesn’t make mistakes.</a:t>
            </a:r>
            <a:endParaRPr lang="en-US" sz="5400" b="1" spc="-300" dirty="0">
              <a:latin typeface="Objectiv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078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B1DFB6A-441D-C28B-5FF8-A4BC6DE5F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9324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75D4731-4749-2454-FB90-7FB7C9ECC4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EA6602-B891-7B24-8C37-56BCBCE5008B}"/>
              </a:ext>
            </a:extLst>
          </p:cNvPr>
          <p:cNvSpPr txBox="1"/>
          <p:nvPr/>
        </p:nvSpPr>
        <p:spPr>
          <a:xfrm>
            <a:off x="1044387" y="2343407"/>
            <a:ext cx="10103226" cy="1754326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You are not a </a:t>
            </a:r>
            <a:r>
              <a:rPr lang="en-US" sz="5400" b="1" spc="-300" dirty="0">
                <a:latin typeface="Objective" pitchFamily="50" charset="0"/>
              </a:rPr>
              <a:t>mistake.</a:t>
            </a:r>
            <a:br>
              <a:rPr lang="en-US" sz="5400" b="1" spc="-300" dirty="0">
                <a:latin typeface="Objective" pitchFamily="50" charset="0"/>
              </a:rPr>
            </a:br>
            <a:r>
              <a:rPr lang="en-US" sz="5400" b="1" spc="-300" dirty="0">
                <a:solidFill>
                  <a:schemeClr val="bg1"/>
                </a:solidFill>
                <a:latin typeface="Objective" pitchFamily="50" charset="0"/>
              </a:rPr>
              <a:t>You’re a </a:t>
            </a:r>
            <a:r>
              <a:rPr lang="en-US" sz="5400" b="1" spc="-300" dirty="0">
                <a:latin typeface="Objective" pitchFamily="50" charset="0"/>
              </a:rPr>
              <a:t>masterpiece.</a:t>
            </a:r>
          </a:p>
        </p:txBody>
      </p:sp>
    </p:spTree>
    <p:extLst>
      <p:ext uri="{BB962C8B-B14F-4D97-AF65-F5344CB8AC3E}">
        <p14:creationId xmlns:p14="http://schemas.microsoft.com/office/powerpoint/2010/main" val="2174183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Someone Like You">
      <a:dk1>
        <a:srgbClr val="0D4251"/>
      </a:dk1>
      <a:lt1>
        <a:srgbClr val="FFFFFF"/>
      </a:lt1>
      <a:dk2>
        <a:srgbClr val="53C4CA"/>
      </a:dk2>
      <a:lt2>
        <a:srgbClr val="E4F6F6"/>
      </a:lt2>
      <a:accent1>
        <a:srgbClr val="0D4251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</TotalTime>
  <Words>164</Words>
  <Application>Microsoft Office PowerPoint</Application>
  <PresentationFormat>Widescreen</PresentationFormat>
  <Paragraphs>15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Aptos</vt:lpstr>
      <vt:lpstr>Aptos Display</vt:lpstr>
      <vt:lpstr>Arial</vt:lpstr>
      <vt:lpstr>Objective</vt:lpstr>
      <vt:lpstr>Objective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Josiah Smith</dc:creator>
  <cp:lastModifiedBy>Josiah Smith</cp:lastModifiedBy>
  <cp:revision>56</cp:revision>
  <dcterms:created xsi:type="dcterms:W3CDTF">2026-01-09T16:30:50Z</dcterms:created>
  <dcterms:modified xsi:type="dcterms:W3CDTF">2026-02-16T18:54:12Z</dcterms:modified>
</cp:coreProperties>
</file>